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04" r:id="rId1"/>
    <p:sldMasterId id="2147483817" r:id="rId2"/>
    <p:sldMasterId id="2147483829" r:id="rId3"/>
  </p:sldMasterIdLst>
  <p:notesMasterIdLst>
    <p:notesMasterId r:id="rId12"/>
  </p:notesMasterIdLst>
  <p:sldIdLst>
    <p:sldId id="256" r:id="rId4"/>
    <p:sldId id="261" r:id="rId5"/>
    <p:sldId id="267" r:id="rId6"/>
    <p:sldId id="265" r:id="rId7"/>
    <p:sldId id="266" r:id="rId8"/>
    <p:sldId id="268" r:id="rId9"/>
    <p:sldId id="270" r:id="rId10"/>
    <p:sldId id="260" r:id="rId11"/>
  </p:sldIdLst>
  <p:sldSz cx="12192000" cy="6858000"/>
  <p:notesSz cx="6858000" cy="9144000"/>
  <p:embeddedFontLst>
    <p:embeddedFont>
      <p:font typeface="Calibri" pitchFamily="34" charset="0"/>
      <p:regular r:id="rId13"/>
      <p:bold r:id="rId14"/>
      <p:italic r:id="rId15"/>
      <p:boldItalic r:id="rId16"/>
    </p:embeddedFont>
    <p:embeddedFont>
      <p:font typeface="HY엽서M" pitchFamily="18" charset="-127"/>
      <p:regular r:id="rId17"/>
    </p:embeddedFont>
    <p:embeddedFont>
      <p:font typeface="맑은 고딕" pitchFamily="50" charset="-127"/>
      <p:regular r:id="rId18"/>
      <p:bold r:id="rId19"/>
    </p:embeddedFont>
    <p:embeddedFont>
      <p:font typeface="HY얕은샘물M" pitchFamily="18" charset="-127"/>
      <p:regular r:id="rId20"/>
    </p:embeddedFont>
    <p:embeddedFont>
      <p:font typeface="Arial Unicode MS" pitchFamily="50" charset="-127"/>
      <p:regular r:id="rId21"/>
    </p:embeddedFont>
    <p:embeddedFont>
      <p:font typeface="Calibri Light" pitchFamily="34" charset="0"/>
      <p:regular r:id="rId22"/>
      <p:italic r:id="rId23"/>
    </p:embeddedFont>
    <p:embeddedFont>
      <p:font typeface="KaiTi" pitchFamily="49" charset="-122"/>
      <p:regular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="">
        <p15:guide id="0" orient="horz" pos="4311" userDrawn="1">
          <p15:clr>
            <a:srgbClr val="A4A3A4"/>
          </p15:clr>
        </p15:guide>
        <p15:guide id="1" pos="670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51DF"/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49" autoAdjust="0"/>
    <p:restoredTop sz="94951" autoAdjust="0"/>
  </p:normalViewPr>
  <p:slideViewPr>
    <p:cSldViewPr snapToObjects="1">
      <p:cViewPr>
        <p:scale>
          <a:sx n="100" d="100"/>
          <a:sy n="100" d="100"/>
        </p:scale>
        <p:origin x="918" y="-42"/>
      </p:cViewPr>
      <p:guideLst>
        <p:guide orient="horz" pos="4311"/>
        <p:guide pos="670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9.fntdata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2.fntdata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2B6D8F-C56E-4A9C-BA85-60B9FEF98CE9}" type="datetimeFigureOut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095AE4-E580-40D2-837C-9ED8EE97CD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010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095AE4-E580-40D2-837C-9ED8EE97CDA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402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914400" y="1122680"/>
            <a:ext cx="10363835" cy="23882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부제목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2018-02-05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2018-02-05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2018-02-05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914400" y="1122680"/>
            <a:ext cx="10363835" cy="23882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부제목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2018-02-05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2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편집합니다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2018-02-05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64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sz="half" idx="1"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2018-02-05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07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47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9470" y="1681480"/>
            <a:ext cx="5158740" cy="82423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편집합니다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839470" y="2505075"/>
            <a:ext cx="5158740" cy="3685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423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편집합니다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5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2018-02-05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36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2018-02-05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71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2018-02-05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77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470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182870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32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32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32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839470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편집합니다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2018-02-05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82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470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Picture Placeholder 2"/>
          <p:cNvSpPr txBox="1">
            <a:spLocks noGrp="1" noChangeAspect="1"/>
          </p:cNvSpPr>
          <p:nvPr>
            <p:ph type="pic" idx="1"/>
          </p:nvPr>
        </p:nvSpPr>
        <p:spPr>
          <a:xfrm>
            <a:off x="5182870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그림을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추가하려면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아이콘을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클릭하십시오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839470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편집합니다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2018-02-05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4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2018-02-05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2018-02-05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94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2018-02-05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95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914400" y="1122680"/>
            <a:ext cx="10363835" cy="23882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부제목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2018-02-05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58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2018-02-05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40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편집합니다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2018-02-05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84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sz="half" idx="1"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2018-02-05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26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47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9470" y="1681480"/>
            <a:ext cx="5158740" cy="82423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편집합니다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839470" y="2505075"/>
            <a:ext cx="5158740" cy="3685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423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편집합니다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5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2018-02-05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88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2018-02-05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01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2018-02-05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73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470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182870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32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32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32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839470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편집합니다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2018-02-05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64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편집합니다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2018-02-05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470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Picture Placeholder 2"/>
          <p:cNvSpPr txBox="1">
            <a:spLocks noGrp="1" noChangeAspect="1"/>
          </p:cNvSpPr>
          <p:nvPr>
            <p:ph type="pic" idx="1"/>
          </p:nvPr>
        </p:nvSpPr>
        <p:spPr>
          <a:xfrm>
            <a:off x="5182870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그림을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추가하려면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아이콘을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클릭하십시오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839470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편집합니다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2018-02-05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21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2018-02-05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28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2018-02-05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42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sz="half" idx="1"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2018-02-05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47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9470" y="1681480"/>
            <a:ext cx="5158740" cy="82423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편집합니다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839470" y="2505075"/>
            <a:ext cx="5158740" cy="3685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423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편집합니다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5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2018-02-05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2018-02-05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2018-02-05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470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182870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32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32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32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839470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편집합니다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2018-02-05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470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Picture Placeholder 2"/>
          <p:cNvSpPr txBox="1">
            <a:spLocks noGrp="1" noChangeAspect="1"/>
          </p:cNvSpPr>
          <p:nvPr>
            <p:ph type="pic" idx="1"/>
          </p:nvPr>
        </p:nvSpPr>
        <p:spPr>
          <a:xfrm>
            <a:off x="5182870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그림을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추가하려면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아이콘을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클릭하십시오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839470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편집합니다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2018-02-05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2018-02-05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2018-02-05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501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fld id="{B9320F77-B9A0-41C5-862A-B4B631284C64}" type="datetime1">
              <a:rPr lang="ko-KR" altLang="en-US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eaLnBrk="0"/>
              <a:t>2018-02-05</a:t>
            </a:fld>
            <a:endParaRPr lang="ko-KR" altLang="en-US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 eaLnBrk="0"/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r" eaLnBrk="0"/>
            <a:fld id="{B9320F77-B9A0-41C5-862A-B4B631284C64}" type="slidenum">
              <a:rPr lang="en-US" altLang="ko-KR" sz="1200" dirty="0" smtClean="0">
                <a:solidFill>
                  <a:prstClr val="black">
                    <a:tint val="75000"/>
                  </a:prstClr>
                </a:solidFill>
                <a:latin typeface="맑은 고딕" charset="0"/>
              </a:rPr>
              <a:pPr algn="r" eaLnBrk="0"/>
              <a:t>‹#›</a:t>
            </a:fld>
            <a:endParaRPr lang="en-US" altLang="ko-KR" sz="1200" dirty="0" smtClean="0">
              <a:solidFill>
                <a:prstClr val="black">
                  <a:tint val="75000"/>
                </a:prstClr>
              </a:solidFill>
              <a:latin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874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rot="436946">
            <a:off x="3444157" y="3660714"/>
            <a:ext cx="5964849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6</a:t>
            </a:r>
            <a:r>
              <a:rPr lang="ko-KR" altLang="en-US" sz="3200" b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조 직관적인 검색용 도서분류</a:t>
            </a:r>
            <a:endParaRPr lang="ko-KR" altLang="en-US" sz="3200" b="1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91047" y="5309158"/>
            <a:ext cx="5837381" cy="452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엽서M" pitchFamily="18" charset="-127"/>
                <a:ea typeface="HY엽서M" pitchFamily="18" charset="-127"/>
              </a:rPr>
              <a:t>김형원   </a:t>
            </a:r>
            <a:r>
              <a:rPr lang="en-US" altLang="ko-KR" dirty="0" smtClean="0">
                <a:solidFill>
                  <a:schemeClr val="tx1"/>
                </a:solidFill>
                <a:latin typeface="HY엽서M" pitchFamily="18" charset="-127"/>
                <a:ea typeface="HY엽서M" pitchFamily="18" charset="-127"/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  <a:latin typeface="HY엽서M" pitchFamily="18" charset="-127"/>
                <a:ea typeface="HY엽서M" pitchFamily="18" charset="-127"/>
              </a:rPr>
              <a:t>어가은</a:t>
            </a:r>
            <a:r>
              <a:rPr lang="en-US" altLang="ko-KR" dirty="0">
                <a:solidFill>
                  <a:schemeClr val="tx1"/>
                </a:solidFill>
                <a:latin typeface="HY엽서M" pitchFamily="18" charset="-127"/>
                <a:ea typeface="HY엽서M" pitchFamily="18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HY엽서M" pitchFamily="18" charset="-127"/>
                <a:ea typeface="HY엽서M" pitchFamily="18" charset="-127"/>
              </a:rPr>
              <a:t>   </a:t>
            </a:r>
            <a:r>
              <a:rPr lang="ko-KR" altLang="en-US" dirty="0" err="1" smtClean="0">
                <a:solidFill>
                  <a:schemeClr val="tx1"/>
                </a:solidFill>
                <a:latin typeface="HY엽서M" pitchFamily="18" charset="-127"/>
                <a:ea typeface="HY엽서M" pitchFamily="18" charset="-127"/>
              </a:rPr>
              <a:t>손범경</a:t>
            </a:r>
            <a:r>
              <a:rPr lang="ko-KR" altLang="en-US" dirty="0" smtClean="0">
                <a:solidFill>
                  <a:schemeClr val="tx1"/>
                </a:solidFill>
                <a:latin typeface="HY엽서M" pitchFamily="18" charset="-127"/>
                <a:ea typeface="HY엽서M" pitchFamily="18" charset="-127"/>
              </a:rPr>
              <a:t>   </a:t>
            </a:r>
            <a:r>
              <a:rPr lang="en-US" altLang="ko-KR" dirty="0" smtClean="0">
                <a:solidFill>
                  <a:schemeClr val="tx1"/>
                </a:solidFill>
                <a:latin typeface="HY엽서M" pitchFamily="18" charset="-127"/>
                <a:ea typeface="HY엽서M" pitchFamily="18" charset="-127"/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  <a:latin typeface="HY엽서M" pitchFamily="18" charset="-127"/>
                <a:ea typeface="HY엽서M" pitchFamily="18" charset="-127"/>
              </a:rPr>
              <a:t>황후연</a:t>
            </a:r>
            <a:r>
              <a:rPr lang="en-US" altLang="ko-KR" dirty="0" smtClean="0">
                <a:solidFill>
                  <a:schemeClr val="tx1"/>
                </a:solidFill>
                <a:latin typeface="HY엽서M" pitchFamily="18" charset="-127"/>
                <a:ea typeface="HY엽서M" pitchFamily="18" charset="-127"/>
              </a:rPr>
              <a:t> </a:t>
            </a:r>
            <a:endParaRPr lang="ko-KR" altLang="en-US" dirty="0">
              <a:solidFill>
                <a:schemeClr val="tx1"/>
              </a:solidFill>
              <a:latin typeface="HY엽서M" pitchFamily="18" charset="-127"/>
              <a:ea typeface="HY엽서M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1524000" y="97155"/>
            <a:ext cx="9144635" cy="4635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1524000" y="6669405"/>
            <a:ext cx="9144635" cy="4635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1" name="직사각형 10"/>
          <p:cNvSpPr/>
          <p:nvPr/>
        </p:nvSpPr>
        <p:spPr>
          <a:xfrm rot="878758">
            <a:off x="2736360" y="4819123"/>
            <a:ext cx="601083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활용 데이터</a:t>
            </a:r>
            <a:endParaRPr lang="ko-KR" altLang="en-US" sz="2800" dirty="0"/>
          </a:p>
        </p:txBody>
      </p:sp>
      <p:sp>
        <p:nvSpPr>
          <p:cNvPr id="13" name="직사각형 12"/>
          <p:cNvSpPr/>
          <p:nvPr/>
        </p:nvSpPr>
        <p:spPr>
          <a:xfrm rot="878758">
            <a:off x="4054947" y="734725"/>
            <a:ext cx="601083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주제 소개</a:t>
            </a:r>
            <a:endParaRPr lang="ko-KR" altLang="en-US" sz="2800" dirty="0"/>
          </a:p>
        </p:txBody>
      </p:sp>
      <p:sp>
        <p:nvSpPr>
          <p:cNvPr id="14" name="직사각형 13"/>
          <p:cNvSpPr/>
          <p:nvPr/>
        </p:nvSpPr>
        <p:spPr>
          <a:xfrm rot="878758">
            <a:off x="3061759" y="3420750"/>
            <a:ext cx="601083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역할 분담</a:t>
            </a:r>
            <a:endParaRPr lang="ko-KR" altLang="en-US" sz="2800" dirty="0"/>
          </a:p>
        </p:txBody>
      </p:sp>
      <p:sp>
        <p:nvSpPr>
          <p:cNvPr id="15" name="직사각형 14"/>
          <p:cNvSpPr/>
          <p:nvPr/>
        </p:nvSpPr>
        <p:spPr>
          <a:xfrm rot="878758">
            <a:off x="3478883" y="2732372"/>
            <a:ext cx="601083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프로젝트</a:t>
            </a:r>
            <a:endParaRPr lang="ko-KR" altLang="en-US" sz="2800" dirty="0"/>
          </a:p>
        </p:txBody>
      </p:sp>
      <p:sp>
        <p:nvSpPr>
          <p:cNvPr id="16" name="직사각형 15"/>
          <p:cNvSpPr/>
          <p:nvPr/>
        </p:nvSpPr>
        <p:spPr>
          <a:xfrm rot="878758">
            <a:off x="2182739" y="5493853"/>
            <a:ext cx="601083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참고 사이트</a:t>
            </a:r>
            <a:endParaRPr lang="ko-KR" altLang="en-US" sz="2800" dirty="0"/>
          </a:p>
        </p:txBody>
      </p:sp>
      <p:sp>
        <p:nvSpPr>
          <p:cNvPr id="17" name="직사각형 16"/>
          <p:cNvSpPr/>
          <p:nvPr/>
        </p:nvSpPr>
        <p:spPr>
          <a:xfrm rot="878758">
            <a:off x="3706332" y="1481648"/>
            <a:ext cx="601083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/>
              <a:t>‘</a:t>
            </a:r>
            <a:r>
              <a:rPr lang="ko-KR" altLang="en-US" sz="2800" dirty="0" smtClean="0"/>
              <a:t>직관적인 검색용 도서분류</a:t>
            </a:r>
            <a:r>
              <a:rPr lang="en-US" altLang="ko-KR" sz="2800" dirty="0" smtClean="0"/>
              <a:t>’</a:t>
            </a:r>
            <a:endParaRPr lang="ko-KR" alt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240826" y="1412776"/>
            <a:ext cx="5650580" cy="4088229"/>
            <a:chOff x="2783632" y="1412776"/>
            <a:chExt cx="5650580" cy="4088229"/>
          </a:xfrm>
        </p:grpSpPr>
        <p:cxnSp>
          <p:nvCxnSpPr>
            <p:cNvPr id="25" name="직선 연결선 24"/>
            <p:cNvCxnSpPr/>
            <p:nvPr/>
          </p:nvCxnSpPr>
          <p:spPr>
            <a:xfrm rot="5400000">
              <a:off x="2845435" y="3606800"/>
              <a:ext cx="3786505" cy="1905"/>
            </a:xfrm>
            <a:prstGeom prst="line">
              <a:avLst/>
            </a:prstGeom>
            <a:ln w="6350" cap="flat" cmpd="sng">
              <a:solidFill>
                <a:schemeClr val="bg1">
                  <a:lumMod val="85000"/>
                  <a:alpha val="10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 rot="5400000">
              <a:off x="5344795" y="3606165"/>
              <a:ext cx="3786505" cy="1905"/>
            </a:xfrm>
            <a:prstGeom prst="line">
              <a:avLst/>
            </a:prstGeom>
            <a:ln w="6350" cap="flat" cmpd="sng">
              <a:solidFill>
                <a:schemeClr val="bg1">
                  <a:lumMod val="85000"/>
                  <a:alpha val="10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/>
            <p:cNvGrpSpPr/>
            <p:nvPr/>
          </p:nvGrpSpPr>
          <p:grpSpPr>
            <a:xfrm>
              <a:off x="2783632" y="1657432"/>
              <a:ext cx="2812113" cy="3843573"/>
              <a:chOff x="2783632" y="1657432"/>
              <a:chExt cx="2812113" cy="3843573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83632" y="3228305"/>
                <a:ext cx="2272700" cy="2272700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14877" y="1657432"/>
                <a:ext cx="1180868" cy="1180868"/>
              </a:xfrm>
              <a:prstGeom prst="rect">
                <a:avLst/>
              </a:prstGeom>
            </p:spPr>
          </p:pic>
        </p:grpSp>
        <p:sp>
          <p:nvSpPr>
            <p:cNvPr id="6" name="타원형 설명선 5"/>
            <p:cNvSpPr/>
            <p:nvPr/>
          </p:nvSpPr>
          <p:spPr>
            <a:xfrm>
              <a:off x="5625900" y="1412776"/>
              <a:ext cx="2808312" cy="2434580"/>
            </a:xfrm>
            <a:prstGeom prst="wedgeEllipseCallout">
              <a:avLst>
                <a:gd name="adj1" fmla="val -54809"/>
                <a:gd name="adj2" fmla="val 39638"/>
              </a:avLst>
            </a:prstGeom>
            <a:noFill/>
            <a:ln w="762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 smtClean="0">
                  <a:solidFill>
                    <a:schemeClr val="tx1"/>
                  </a:solidFill>
                  <a:latin typeface="HY얕은샘물M" pitchFamily="18" charset="-127"/>
                  <a:ea typeface="HY얕은샘물M" pitchFamily="18" charset="-127"/>
                </a:rPr>
                <a:t>저번에 본 책 </a:t>
              </a:r>
              <a:endParaRPr lang="en-US" altLang="ko-KR" sz="3200" dirty="0" smtClean="0">
                <a:solidFill>
                  <a:schemeClr val="tx1"/>
                </a:solidFill>
                <a:latin typeface="HY얕은샘물M" pitchFamily="18" charset="-127"/>
                <a:ea typeface="HY얕은샘물M" pitchFamily="18" charset="-127"/>
              </a:endParaRPr>
            </a:p>
            <a:p>
              <a:pPr algn="ctr"/>
              <a:r>
                <a:rPr lang="ko-KR" altLang="en-US" sz="3200" dirty="0" smtClean="0">
                  <a:solidFill>
                    <a:schemeClr val="tx1"/>
                  </a:solidFill>
                  <a:latin typeface="HY얕은샘물M" pitchFamily="18" charset="-127"/>
                  <a:ea typeface="HY얕은샘물M" pitchFamily="18" charset="-127"/>
                </a:rPr>
                <a:t>책제목이</a:t>
              </a:r>
              <a:endParaRPr lang="en-US" altLang="ko-KR" sz="3200" dirty="0" smtClean="0">
                <a:solidFill>
                  <a:schemeClr val="tx1"/>
                </a:solidFill>
                <a:latin typeface="HY얕은샘물M" pitchFamily="18" charset="-127"/>
                <a:ea typeface="HY얕은샘물M" pitchFamily="18" charset="-127"/>
              </a:endParaRPr>
            </a:p>
            <a:p>
              <a:pPr algn="ctr"/>
              <a:r>
                <a:rPr lang="ko-KR" altLang="en-US" sz="3200" dirty="0" smtClean="0">
                  <a:solidFill>
                    <a:schemeClr val="tx1"/>
                  </a:solidFill>
                  <a:latin typeface="HY얕은샘물M" pitchFamily="18" charset="-127"/>
                  <a:ea typeface="HY얕은샘물M" pitchFamily="18" charset="-127"/>
                </a:rPr>
                <a:t>뭐였지</a:t>
              </a:r>
              <a:r>
                <a:rPr lang="en-US" altLang="ko-KR" sz="3200" dirty="0" smtClean="0">
                  <a:solidFill>
                    <a:schemeClr val="tx1"/>
                  </a:solidFill>
                  <a:latin typeface="HY얕은샘물M" pitchFamily="18" charset="-127"/>
                  <a:ea typeface="HY얕은샘물M" pitchFamily="18" charset="-127"/>
                </a:rPr>
                <a:t>…..?</a:t>
              </a:r>
              <a:endParaRPr lang="ko-KR" altLang="en-US" sz="3200" dirty="0">
                <a:solidFill>
                  <a:schemeClr val="tx1"/>
                </a:solidFill>
                <a:latin typeface="HY얕은샘물M" pitchFamily="18" charset="-127"/>
                <a:ea typeface="HY얕은샘물M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867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07368" y="440239"/>
            <a:ext cx="11377264" cy="612068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 rot="5400000">
            <a:off x="2845435" y="3606800"/>
            <a:ext cx="3786505" cy="1905"/>
          </a:xfrm>
          <a:prstGeom prst="line">
            <a:avLst/>
          </a:prstGeom>
          <a:ln w="6350" cap="flat" cmpd="sng">
            <a:solidFill>
              <a:schemeClr val="bg1">
                <a:lumMod val="85000"/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rot="5400000">
            <a:off x="5226276" y="3606165"/>
            <a:ext cx="3786505" cy="1905"/>
          </a:xfrm>
          <a:prstGeom prst="line">
            <a:avLst/>
          </a:prstGeom>
          <a:ln w="6350" cap="flat" cmpd="sng">
            <a:solidFill>
              <a:schemeClr val="bg1">
                <a:lumMod val="85000"/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956" y="3549305"/>
            <a:ext cx="2381250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4865619" y="4358237"/>
            <a:ext cx="2460762" cy="821987"/>
            <a:chOff x="2467856" y="5187821"/>
            <a:chExt cx="2460762" cy="821987"/>
          </a:xfrm>
        </p:grpSpPr>
        <p:grpSp>
          <p:nvGrpSpPr>
            <p:cNvPr id="9" name="그룹 8"/>
            <p:cNvGrpSpPr/>
            <p:nvPr/>
          </p:nvGrpSpPr>
          <p:grpSpPr>
            <a:xfrm>
              <a:off x="2467856" y="5187821"/>
              <a:ext cx="2381250" cy="420789"/>
              <a:chOff x="2467856" y="5187821"/>
              <a:chExt cx="2381250" cy="420789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3126070" y="5392586"/>
                <a:ext cx="0" cy="216024"/>
              </a:xfrm>
              <a:prstGeom prst="line">
                <a:avLst/>
              </a:prstGeom>
              <a:ln w="34925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그룹 4"/>
              <p:cNvGrpSpPr/>
              <p:nvPr/>
            </p:nvGrpSpPr>
            <p:grpSpPr>
              <a:xfrm>
                <a:off x="2467856" y="5187821"/>
                <a:ext cx="2381250" cy="404200"/>
                <a:chOff x="2467856" y="5187821"/>
                <a:chExt cx="2381250" cy="404200"/>
              </a:xfrm>
            </p:grpSpPr>
            <p:grpSp>
              <p:nvGrpSpPr>
                <p:cNvPr id="3" name="그룹 2"/>
                <p:cNvGrpSpPr/>
                <p:nvPr/>
              </p:nvGrpSpPr>
              <p:grpSpPr>
                <a:xfrm>
                  <a:off x="2467856" y="5187821"/>
                  <a:ext cx="2381250" cy="288032"/>
                  <a:chOff x="1847528" y="5013176"/>
                  <a:chExt cx="2381250" cy="288032"/>
                </a:xfrm>
              </p:grpSpPr>
              <p:sp>
                <p:nvSpPr>
                  <p:cNvPr id="2" name="직사각형 1"/>
                  <p:cNvSpPr/>
                  <p:nvPr/>
                </p:nvSpPr>
                <p:spPr>
                  <a:xfrm>
                    <a:off x="1847528" y="5013176"/>
                    <a:ext cx="1190625" cy="288032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bg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9" name="직사각형 18"/>
                  <p:cNvSpPr/>
                  <p:nvPr/>
                </p:nvSpPr>
                <p:spPr>
                  <a:xfrm>
                    <a:off x="3038153" y="5013176"/>
                    <a:ext cx="1190625" cy="288032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4" name="타원 3"/>
                <p:cNvSpPr/>
                <p:nvPr/>
              </p:nvSpPr>
              <p:spPr>
                <a:xfrm>
                  <a:off x="3508850" y="5303989"/>
                  <a:ext cx="309538" cy="288032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27" name="직선 연결선 26"/>
              <p:cNvCxnSpPr/>
              <p:nvPr/>
            </p:nvCxnSpPr>
            <p:spPr>
              <a:xfrm>
                <a:off x="4271052" y="5385590"/>
                <a:ext cx="0" cy="216024"/>
              </a:xfrm>
              <a:prstGeom prst="line">
                <a:avLst/>
              </a:prstGeom>
              <a:ln w="34925" cap="rnd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2843673" y="5640476"/>
              <a:ext cx="780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300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992514" y="5620598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700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180135"/>
            <a:ext cx="2884314" cy="212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894" y="988118"/>
            <a:ext cx="3272745" cy="2512461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8400256" y="1052863"/>
            <a:ext cx="2664296" cy="3757341"/>
            <a:chOff x="8400256" y="1369504"/>
            <a:chExt cx="2664296" cy="3757341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0256" y="1369504"/>
              <a:ext cx="2664296" cy="37573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직사각형 13"/>
            <p:cNvSpPr/>
            <p:nvPr/>
          </p:nvSpPr>
          <p:spPr>
            <a:xfrm>
              <a:off x="8400256" y="2184714"/>
              <a:ext cx="2016224" cy="288249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십자형 15"/>
            <p:cNvSpPr/>
            <p:nvPr/>
          </p:nvSpPr>
          <p:spPr>
            <a:xfrm>
              <a:off x="10255155" y="2088162"/>
              <a:ext cx="243138" cy="232860"/>
            </a:xfrm>
            <a:prstGeom prst="plus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8544272" y="5661248"/>
            <a:ext cx="3001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HY얕은샘물M" pitchFamily="18" charset="-127"/>
                <a:ea typeface="HY얕은샘물M" pitchFamily="18" charset="-127"/>
              </a:rPr>
              <a:t>And</a:t>
            </a:r>
            <a:r>
              <a:rPr lang="en-US" altLang="ko-KR" sz="3200" dirty="0">
                <a:latin typeface="HY얕은샘물M" pitchFamily="18" charset="-127"/>
                <a:ea typeface="HY얕은샘물M" pitchFamily="18" charset="-127"/>
              </a:rPr>
              <a:t> </a:t>
            </a:r>
            <a:r>
              <a:rPr lang="en-US" altLang="ko-KR" sz="3200" dirty="0">
                <a:latin typeface="HY얕은샘물M" pitchFamily="18" charset="-127"/>
                <a:ea typeface="HY얕은샘물M" pitchFamily="18" charset="-127"/>
              </a:rPr>
              <a:t>so</a:t>
            </a:r>
            <a:r>
              <a:rPr lang="en-US" altLang="ko-KR" sz="3200" dirty="0">
                <a:latin typeface="HY얕은샘물M" pitchFamily="18" charset="-127"/>
                <a:ea typeface="HY얕은샘물M" pitchFamily="18" charset="-127"/>
              </a:rPr>
              <a:t>  </a:t>
            </a:r>
            <a:r>
              <a:rPr lang="en-US" altLang="ko-KR" sz="3200" dirty="0">
                <a:latin typeface="HY얕은샘물M" pitchFamily="18" charset="-127"/>
                <a:ea typeface="HY얕은샘물M" pitchFamily="18" charset="-127"/>
              </a:rPr>
              <a:t>on</a:t>
            </a:r>
            <a:r>
              <a:rPr lang="en-US" altLang="ko-KR" sz="3200" dirty="0">
                <a:latin typeface="HY얕은샘물M" pitchFamily="18" charset="-127"/>
                <a:ea typeface="HY얕은샘물M" pitchFamily="18" charset="-127"/>
              </a:rPr>
              <a:t>…</a:t>
            </a:r>
            <a:endParaRPr lang="ko-KR" altLang="en-US" sz="3200" dirty="0">
              <a:latin typeface="HY얕은샘물M" pitchFamily="18" charset="-127"/>
              <a:ea typeface="HY얕은샘물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478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24"/>
          <p:cNvCxnSpPr/>
          <p:nvPr/>
        </p:nvCxnSpPr>
        <p:spPr>
          <a:xfrm rot="5400000">
            <a:off x="2845435" y="3606800"/>
            <a:ext cx="3786505" cy="1905"/>
          </a:xfrm>
          <a:prstGeom prst="line">
            <a:avLst/>
          </a:prstGeom>
          <a:ln w="6350" cap="flat" cmpd="sng">
            <a:solidFill>
              <a:schemeClr val="bg1">
                <a:lumMod val="85000"/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rot="5400000">
            <a:off x="5344795" y="3606165"/>
            <a:ext cx="3786505" cy="1905"/>
          </a:xfrm>
          <a:prstGeom prst="line">
            <a:avLst/>
          </a:prstGeom>
          <a:ln w="6350" cap="flat" cmpd="sng">
            <a:solidFill>
              <a:schemeClr val="bg1">
                <a:lumMod val="85000"/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6395528" y="799150"/>
            <a:ext cx="2018175" cy="5030625"/>
            <a:chOff x="1806963" y="473589"/>
            <a:chExt cx="2376407" cy="559281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4521" y="3717556"/>
              <a:ext cx="2348849" cy="234885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6963" y="473589"/>
              <a:ext cx="2357156" cy="2357155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1432365" y="836712"/>
            <a:ext cx="2095496" cy="5000603"/>
            <a:chOff x="8145876" y="776777"/>
            <a:chExt cx="2264575" cy="527683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2391" y="776777"/>
              <a:ext cx="2158060" cy="215806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5876" y="3816205"/>
              <a:ext cx="2237406" cy="2237407"/>
            </a:xfrm>
            <a:prstGeom prst="rect">
              <a:avLst/>
            </a:prstGeom>
          </p:spPr>
        </p:pic>
      </p:grpSp>
      <p:sp>
        <p:nvSpPr>
          <p:cNvPr id="16" name="직사각형 15"/>
          <p:cNvSpPr/>
          <p:nvPr/>
        </p:nvSpPr>
        <p:spPr>
          <a:xfrm>
            <a:off x="1083827" y="5837315"/>
            <a:ext cx="2833141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solidFill>
                  <a:srgbClr val="663300"/>
                </a:solidFill>
                <a:latin typeface="HY얕은샘물M" pitchFamily="18" charset="-127"/>
                <a:ea typeface="HY얕은샘물M" pitchFamily="18" charset="-127"/>
              </a:rPr>
              <a:t>손범경</a:t>
            </a:r>
            <a:endParaRPr lang="ko-KR" altLang="en-US" sz="3200" dirty="0">
              <a:solidFill>
                <a:srgbClr val="663300"/>
              </a:solidFill>
              <a:latin typeface="HY얕은샘물M" pitchFamily="18" charset="-127"/>
              <a:ea typeface="HY얕은샘물M" pitchFamily="18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416524"/>
              </p:ext>
            </p:extLst>
          </p:nvPr>
        </p:nvGraphicFramePr>
        <p:xfrm>
          <a:off x="9322661" y="2259891"/>
          <a:ext cx="635113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113"/>
              </a:tblGrid>
              <a:tr h="293751">
                <a:tc>
                  <a:txBody>
                    <a:bodyPr/>
                    <a:lstStyle/>
                    <a:p>
                      <a:pPr marL="0" indent="0" algn="l" defTabSz="914400" latinLnBrk="1">
                        <a:buNone/>
                      </a:pPr>
                      <a:r>
                        <a:rPr lang="ko-KR" altLang="en-US" sz="3200" kern="1200" baseline="0" dirty="0" smtClean="0">
                          <a:solidFill>
                            <a:srgbClr val="663300"/>
                          </a:solidFill>
                          <a:latin typeface="HY얕은샘물M" pitchFamily="18" charset="-127"/>
                          <a:ea typeface="HY얕은샘물M" pitchFamily="18" charset="-127"/>
                          <a:cs typeface="+mn-cs"/>
                        </a:rPr>
                        <a:t>코딩</a:t>
                      </a:r>
                      <a:endParaRPr lang="ko-KR" altLang="en-US" sz="3200" kern="1200" baseline="0" dirty="0">
                        <a:solidFill>
                          <a:srgbClr val="663300"/>
                        </a:solidFill>
                        <a:latin typeface="HY얕은샘물M" pitchFamily="18" charset="-127"/>
                        <a:ea typeface="HY얕은샘물M" pitchFamily="18" charset="-127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514886"/>
              </p:ext>
            </p:extLst>
          </p:nvPr>
        </p:nvGraphicFramePr>
        <p:xfrm>
          <a:off x="3898779" y="5262469"/>
          <a:ext cx="1516152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6152"/>
              </a:tblGrid>
              <a:tr h="2930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kern="1200" dirty="0" smtClean="0">
                          <a:solidFill>
                            <a:srgbClr val="663300"/>
                          </a:solidFill>
                          <a:latin typeface="HY얕은샘물M" pitchFamily="18" charset="-127"/>
                          <a:ea typeface="HY얕은샘물M" pitchFamily="18" charset="-127"/>
                          <a:cs typeface="+mn-cs"/>
                        </a:rPr>
                        <a:t>데이터정제</a:t>
                      </a:r>
                      <a:endParaRPr lang="ko-KR" altLang="en-US" sz="3200" kern="1200" dirty="0">
                        <a:solidFill>
                          <a:srgbClr val="663300"/>
                        </a:solidFill>
                        <a:latin typeface="HY얕은샘물M" pitchFamily="18" charset="-127"/>
                        <a:ea typeface="HY얕은샘물M" pitchFamily="18" charset="-127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288276"/>
              </p:ext>
            </p:extLst>
          </p:nvPr>
        </p:nvGraphicFramePr>
        <p:xfrm>
          <a:off x="3898779" y="2321316"/>
          <a:ext cx="1307013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7013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kern="1200" dirty="0" smtClean="0">
                          <a:solidFill>
                            <a:srgbClr val="663300"/>
                          </a:solidFill>
                          <a:latin typeface="HY얕은샘물M" pitchFamily="18" charset="-127"/>
                          <a:ea typeface="HY얕은샘물M" pitchFamily="18" charset="-127"/>
                          <a:cs typeface="+mn-cs"/>
                        </a:rPr>
                        <a:t>자료 수집</a:t>
                      </a:r>
                      <a:endParaRPr lang="ko-KR" altLang="en-US" sz="3200" kern="1200" dirty="0">
                        <a:solidFill>
                          <a:srgbClr val="663300"/>
                        </a:solidFill>
                        <a:latin typeface="HY얕은샘물M" pitchFamily="18" charset="-127"/>
                        <a:ea typeface="HY얕은샘물M" pitchFamily="18" charset="-127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659310"/>
              </p:ext>
            </p:extLst>
          </p:nvPr>
        </p:nvGraphicFramePr>
        <p:xfrm>
          <a:off x="8768500" y="5303010"/>
          <a:ext cx="2191792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1792"/>
              </a:tblGrid>
              <a:tr h="370840">
                <a:tc>
                  <a:txBody>
                    <a:bodyPr/>
                    <a:lstStyle/>
                    <a:p>
                      <a:pPr marL="0" indent="0" algn="l" defTabSz="914400" latinLnBrk="1">
                        <a:buNone/>
                      </a:pPr>
                      <a:r>
                        <a:rPr lang="ko-KR" altLang="en-US" sz="3200" kern="1200" baseline="0" dirty="0" smtClean="0">
                          <a:solidFill>
                            <a:srgbClr val="663300"/>
                          </a:solidFill>
                          <a:latin typeface="HY얕은샘물M" pitchFamily="18" charset="-127"/>
                          <a:ea typeface="HY얕은샘물M" pitchFamily="18" charset="-127"/>
                          <a:cs typeface="+mn-cs"/>
                        </a:rPr>
                        <a:t>모델정리</a:t>
                      </a:r>
                      <a:r>
                        <a:rPr lang="en-US" altLang="ko-KR" sz="3200" kern="1200" baseline="0" dirty="0" smtClean="0">
                          <a:solidFill>
                            <a:srgbClr val="663300"/>
                          </a:solidFill>
                          <a:latin typeface="HY얕은샘물M" pitchFamily="18" charset="-127"/>
                          <a:ea typeface="HY얕은샘물M" pitchFamily="18" charset="-127"/>
                          <a:cs typeface="+mn-cs"/>
                        </a:rPr>
                        <a:t>(</a:t>
                      </a:r>
                      <a:r>
                        <a:rPr lang="ko-KR" altLang="en-US" sz="3200" kern="1200" baseline="0" dirty="0" smtClean="0">
                          <a:solidFill>
                            <a:srgbClr val="663300"/>
                          </a:solidFill>
                          <a:latin typeface="HY얕은샘물M" pitchFamily="18" charset="-127"/>
                          <a:ea typeface="HY얕은샘물M" pitchFamily="18" charset="-127"/>
                          <a:cs typeface="+mn-cs"/>
                        </a:rPr>
                        <a:t>알고리즘</a:t>
                      </a:r>
                      <a:r>
                        <a:rPr lang="en-US" altLang="ko-KR" sz="3200" kern="1200" baseline="0" dirty="0" smtClean="0">
                          <a:solidFill>
                            <a:srgbClr val="663300"/>
                          </a:solidFill>
                          <a:latin typeface="HY얕은샘물M" pitchFamily="18" charset="-127"/>
                          <a:ea typeface="HY얕은샘물M" pitchFamily="18" charset="-127"/>
                          <a:cs typeface="+mn-cs"/>
                        </a:rPr>
                        <a:t>)</a:t>
                      </a:r>
                      <a:endParaRPr lang="ko-KR" altLang="en-US" sz="3200" kern="1200" baseline="0" dirty="0" smtClean="0">
                        <a:solidFill>
                          <a:srgbClr val="663300"/>
                        </a:solidFill>
                        <a:latin typeface="HY얕은샘물M" pitchFamily="18" charset="-127"/>
                        <a:ea typeface="HY얕은샘물M" pitchFamily="18" charset="-127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5" name="그룹 14"/>
          <p:cNvGrpSpPr/>
          <p:nvPr/>
        </p:nvGrpSpPr>
        <p:grpSpPr>
          <a:xfrm>
            <a:off x="1083826" y="2833649"/>
            <a:ext cx="7729185" cy="576064"/>
            <a:chOff x="1083826" y="2786024"/>
            <a:chExt cx="7729185" cy="576064"/>
          </a:xfrm>
        </p:grpSpPr>
        <p:sp>
          <p:nvSpPr>
            <p:cNvPr id="27" name="직사각형 26"/>
            <p:cNvSpPr/>
            <p:nvPr/>
          </p:nvSpPr>
          <p:spPr>
            <a:xfrm>
              <a:off x="1083826" y="2786024"/>
              <a:ext cx="2833141" cy="5760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 err="1" smtClean="0">
                  <a:solidFill>
                    <a:srgbClr val="663300"/>
                  </a:solidFill>
                  <a:latin typeface="HY얕은샘물M" pitchFamily="18" charset="-127"/>
                  <a:ea typeface="HY얕은샘물M" pitchFamily="18" charset="-127"/>
                </a:rPr>
                <a:t>황후연</a:t>
              </a:r>
              <a:endParaRPr lang="ko-KR" altLang="en-US" sz="3200" dirty="0">
                <a:solidFill>
                  <a:srgbClr val="663300"/>
                </a:solidFill>
                <a:latin typeface="HY얕은샘물M" pitchFamily="18" charset="-127"/>
                <a:ea typeface="HY얕은샘물M" pitchFamily="18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979870" y="2786024"/>
              <a:ext cx="2833141" cy="5760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rgbClr val="663300"/>
                  </a:solidFill>
                  <a:latin typeface="HY얕은샘물M" pitchFamily="18" charset="-127"/>
                  <a:ea typeface="HY얕은샘물M" pitchFamily="18" charset="-127"/>
                </a:rPr>
                <a:t>김원형</a:t>
              </a:r>
              <a:endParaRPr lang="ko-KR" altLang="en-US" sz="3200" dirty="0">
                <a:solidFill>
                  <a:srgbClr val="663300"/>
                </a:solidFill>
                <a:latin typeface="HY얕은샘물M" pitchFamily="18" charset="-127"/>
                <a:ea typeface="HY얕은샘물M" pitchFamily="18" charset="-127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5999748" y="5837315"/>
            <a:ext cx="2833141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solidFill>
                  <a:srgbClr val="663300"/>
                </a:solidFill>
                <a:latin typeface="HY얕은샘물M" pitchFamily="18" charset="-127"/>
                <a:ea typeface="HY얕은샘물M" pitchFamily="18" charset="-127"/>
              </a:rPr>
              <a:t>어가은</a:t>
            </a:r>
            <a:endParaRPr lang="ko-KR" altLang="en-US" sz="3200" dirty="0">
              <a:solidFill>
                <a:srgbClr val="663300"/>
              </a:solidFill>
              <a:latin typeface="HY얕은샘물M" pitchFamily="18" charset="-127"/>
              <a:ea typeface="HY얕은샘물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867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75726" y="332656"/>
            <a:ext cx="11652922" cy="6140559"/>
            <a:chOff x="275726" y="332656"/>
            <a:chExt cx="11652922" cy="6140559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726" y="332656"/>
              <a:ext cx="11652922" cy="61405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3791744" y="3356992"/>
              <a:ext cx="1368152" cy="216024"/>
            </a:xfrm>
            <a:prstGeom prst="rect">
              <a:avLst/>
            </a:prstGeom>
            <a:solidFill>
              <a:srgbClr val="FFC000">
                <a:alpha val="286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79376" y="19526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4">
                    <a:lumMod val="75000"/>
                  </a:schemeClr>
                </a:solidFill>
                <a:latin typeface="HY얕은샘물M" pitchFamily="18" charset="-127"/>
                <a:ea typeface="HY얕은샘물M" pitchFamily="18" charset="-127"/>
              </a:rPr>
              <a:t>국립중앙도서관</a:t>
            </a:r>
            <a:r>
              <a:rPr lang="ko-KR" altLang="en-US" sz="1400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endParaRPr lang="ko-KR" altLang="en-US" sz="1400" dirty="0">
              <a:solidFill>
                <a:schemeClr val="accent4">
                  <a:lumMod val="75000"/>
                </a:schemeClr>
              </a:solidFill>
              <a:latin typeface="HY얕은샘물M" pitchFamily="18" charset="-127"/>
              <a:ea typeface="HY얕은샘물M" pitchFamily="18" charset="-127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280527"/>
            <a:ext cx="6077207" cy="619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341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13437" y="2564904"/>
            <a:ext cx="2016224" cy="1446550"/>
          </a:xfrm>
          <a:prstGeom prst="rect">
            <a:avLst/>
          </a:prstGeom>
          <a:solidFill>
            <a:schemeClr val="accent2"/>
          </a:solidFill>
          <a:effectLst>
            <a:softEdge rad="469900"/>
          </a:effectLst>
        </p:spPr>
        <p:txBody>
          <a:bodyPr wrap="square" rtlCol="0">
            <a:spAutoFit/>
          </a:bodyPr>
          <a:lstStyle/>
          <a:p>
            <a:r>
              <a:rPr lang="en-US" altLang="ko-KR" sz="8800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iTi" pitchFamily="49" charset="-122"/>
                <a:ea typeface="KaiTi" pitchFamily="49" charset="-122"/>
              </a:rPr>
              <a:t>Q&amp;A</a:t>
            </a:r>
            <a:endParaRPr lang="ko-KR" altLang="en-US" sz="8800" dirty="0">
              <a:solidFill>
                <a:srgbClr val="66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iTi" pitchFamily="49" charset="-122"/>
              <a:ea typeface="HY엽서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486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프레젠테이션7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프레젠테이션7" id="{76777106-0461-47AF-88CF-02A8650F6677}" vid="{45DA2D6A-54CC-4274-9034-871D310EED91}"/>
    </a:ext>
  </a:extLst>
</a:theme>
</file>

<file path=ppt/theme/theme2.xml><?xml version="1.0" encoding="utf-8"?>
<a:theme xmlns:a="http://schemas.openxmlformats.org/drawingml/2006/main" name="2_프레젠테이션7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프레젠테이션7" id="{76777106-0461-47AF-88CF-02A8650F6677}" vid="{45DA2D6A-54CC-4274-9034-871D310EED91}"/>
    </a:ext>
  </a:extLst>
</a:theme>
</file>

<file path=ppt/theme/theme3.xml><?xml version="1.0" encoding="utf-8"?>
<a:theme xmlns:a="http://schemas.openxmlformats.org/drawingml/2006/main" name="3_프레젠테이션7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프레젠테이션7" id="{76777106-0461-47AF-88CF-02A8650F6677}" vid="{45DA2D6A-54CC-4274-9034-871D310EED91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Pages>5</Pages>
  <Words>50</Words>
  <Characters>0</Characters>
  <Application>Microsoft Office PowerPoint</Application>
  <DocSecurity>0</DocSecurity>
  <PresentationFormat>사용자 지정</PresentationFormat>
  <Lines>0</Lines>
  <Paragraphs>25</Paragraphs>
  <Slides>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8</vt:i4>
      </vt:variant>
    </vt:vector>
  </HeadingPairs>
  <TitlesOfParts>
    <vt:vector size="21" baseType="lpstr">
      <vt:lpstr>굴림</vt:lpstr>
      <vt:lpstr>Arial</vt:lpstr>
      <vt:lpstr>Calibri</vt:lpstr>
      <vt:lpstr>±¼¸²</vt:lpstr>
      <vt:lpstr>HY엽서M</vt:lpstr>
      <vt:lpstr>맑은 고딕</vt:lpstr>
      <vt:lpstr>HY얕은샘물M</vt:lpstr>
      <vt:lpstr>Arial Unicode MS</vt:lpstr>
      <vt:lpstr>Calibri Light</vt:lpstr>
      <vt:lpstr>KaiTi</vt:lpstr>
      <vt:lpstr>프레젠테이션7</vt:lpstr>
      <vt:lpstr>2_프레젠테이션7</vt:lpstr>
      <vt:lpstr>3_프레젠테이션7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GP</dc:creator>
  <cp:lastModifiedBy>student</cp:lastModifiedBy>
  <cp:revision>20</cp:revision>
  <dcterms:modified xsi:type="dcterms:W3CDTF">2018-02-05T06:15:01Z</dcterms:modified>
</cp:coreProperties>
</file>